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60" r:id="rId2"/>
    <p:sldMasterId id="2147483684" r:id="rId3"/>
  </p:sldMasterIdLst>
  <p:sldIdLst>
    <p:sldId id="258" r:id="rId4"/>
    <p:sldId id="257" r:id="rId5"/>
    <p:sldId id="260" r:id="rId6"/>
  </p:sldIdLst>
  <p:sldSz cx="18288000" cy="10287000"/>
  <p:notesSz cx="6858000" cy="9144000"/>
  <p:embeddedFontLst>
    <p:embeddedFont>
      <p:font typeface="Brutal Type Bold" panose="020B0604020202020204" charset="-1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737" y="3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D9B1A1-74F3-FD87-A281-C418DF4D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C6441F8-4B78-C9B5-C61F-A6AB47EDF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BB27C0-8552-8A0B-F57F-756799D2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39E6E7-F64E-FC2B-3AFF-47B51F2F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CCBE7D-1DFE-61EE-8733-F0F5A83B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64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528FB-9D03-5F2F-4EAB-8F875538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230DC6-C527-9732-29DC-4A58FCE51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8EF23D-A607-32C2-7F76-E076562B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5755D2-E233-8839-DCA6-6434334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CC5F44-684E-253F-B570-36E3D3E4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27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B85D816-34B3-D383-A93A-04AC556EC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FD0738-E772-77FC-8F29-6C1AFAAD1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C88493-5DC4-CBB2-6FD8-62F5FCCF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F12DF1-DA6F-D192-DA82-3235925C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F12376-25A1-16BA-D7DF-6A999366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45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6A98C-1DA1-2022-390B-A6F4DDCAC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04C0AA4-F5D6-1C61-3D6A-D2A672FB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4ADCE-8831-C302-95D8-8F5ECA4D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DE1F8F-7F94-595F-2751-6B21A17D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34299-B6D8-D784-1D86-47904B5C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7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10BE90-E977-F0F4-6FFE-3780F51C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041223-3284-1084-D23D-139E2C98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95A3EC-6B19-F3B1-9C06-00435A5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77B208-3113-8054-C12F-872E92BC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E92812-0E89-3A50-7562-FF5B71D4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70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BB878-E5E9-E9A9-DF56-1EAB492F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3BBDF0-CCE4-E0DD-05CD-E7D9A7AB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B7B5C8-6A8D-4F90-D16F-0318DAA0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596998-8EA6-F2E6-36E3-415EB6A5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560A46-7A1A-BE44-018D-89D4EDDF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22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1B3B1-484C-6F13-EE20-6AE94A98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23FEF-5D6D-6F6F-30F3-D499F7E8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6DAB58-11CC-59DE-3B9A-778239A5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74DC53-42A8-CA3A-14B4-F5FDCE26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525EA5-2FA6-AECB-6B66-FB0EB583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8636D1-4AF1-09D2-68FF-FA2CF5FC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1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66D1C-6A33-EAE2-869D-94A988CE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018B77-0B0B-C1D7-9AA0-78BAB21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63EFB2-3B00-2419-15FC-8B4FF4EC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5D81498-849A-83D6-4CE7-A8ADDE822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C4B7ED-71CC-9809-25A1-05911AF0A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5EA316A-B087-F091-6CFC-2A32F14D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ADDFEB6-8034-071B-C3C3-17532AD7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143EB2-A57A-51C2-6406-2CA8C7F4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61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11AAA9-7086-185D-9E80-74D83408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F7531C0-24C8-A620-DEE2-D49B314A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EC4E80B-2CF8-DB82-D39D-F0ADFC60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5DBAF7-8AEC-DEE8-91DB-D9E39EEE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86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7D73A1-6536-4933-4CD6-E340E51E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EA606B-4242-A1F3-CF42-B2FD61AD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2AA95B-E681-748F-66EC-E9C7375C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803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B2DB2-60BF-DF87-FC42-8927A148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AE847-82F8-2945-543E-1A6687B3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5811CD-3A74-CA30-D5C5-B388DF64D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FE0F50-8E58-0DC2-EE94-785549EC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CFD3F4-492B-D524-3AE2-1AC91D9C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4EF543-7EEE-C4F5-409A-96C338EB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B400B-0A78-DB2E-F90B-28500423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65D9A1-66B8-D35C-F401-D6B8B500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725211-7CB3-706B-5858-71B12140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565373-FD38-E801-098C-48F1D8FB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83FF05-3F19-A3CE-4E5F-13C1BF6E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30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DA534-DF50-C8D4-387F-37DAB866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D66CAE-B408-BA1C-4DED-3F15D748C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A56985-293B-82F5-107F-FDE1BD5E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0B8C43-1CCC-DA07-E4F3-EAC6C1C2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AE1279-9C10-E591-17C5-96C45B7F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2C6772-9D57-A10F-423C-9EC82EAA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948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A9F72-05A0-B6D9-00EC-FC20380F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B27A54-1316-606E-91DD-9DB75819F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21AE7-B3F3-2A59-C62A-1B0BB670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31D6B9-050A-1B81-73B3-A749E9AF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E58877-1AA8-0D02-55E9-23AA15A2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003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3944689-C7E1-E70C-4F7E-125D52784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62E356-3DB8-FA78-8BB7-0E066044A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3E0692-FAF8-BB5E-FF65-FCEC3C0C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113B63-CFE9-828E-985C-EF8620D3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16A4B-D48C-2BDD-90F0-51CC28F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6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6A98C-1DA1-2022-390B-A6F4DDCAC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04C0AA4-F5D6-1C61-3D6A-D2A672FB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DE1F8F-7F94-595F-2751-6B21A17D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34299-B6D8-D784-1D86-47904B5C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670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10BE90-E977-F0F4-6FFE-3780F51C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041223-3284-1084-D23D-139E2C98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95A3EC-6B19-F3B1-9C06-00435A5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77B208-3113-8054-C12F-872E92BC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E92812-0E89-3A50-7562-FF5B71D4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703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BB878-E5E9-E9A9-DF56-1EAB492F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3BBDF0-CCE4-E0DD-05CD-E7D9A7AB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B7B5C8-6A8D-4F90-D16F-0318DAA0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596998-8EA6-F2E6-36E3-415EB6A5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560A46-7A1A-BE44-018D-89D4EDDF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811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1B3B1-484C-6F13-EE20-6AE94A98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23FEF-5D6D-6F6F-30F3-D499F7E8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6DAB58-11CC-59DE-3B9A-778239A5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74DC53-42A8-CA3A-14B4-F5FDCE26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525EA5-2FA6-AECB-6B66-FB0EB583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8636D1-4AF1-09D2-68FF-FA2CF5FC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31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66D1C-6A33-EAE2-869D-94A988CE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018B77-0B0B-C1D7-9AA0-78BAB21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63EFB2-3B00-2419-15FC-8B4FF4EC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5D81498-849A-83D6-4CE7-A8ADDE822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C4B7ED-71CC-9809-25A1-05911AF0A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5EA316A-B087-F091-6CFC-2A32F14D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ADDFEB6-8034-071B-C3C3-17532AD7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143EB2-A57A-51C2-6406-2CA8C7F4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842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11AAA9-7086-185D-9E80-74D83408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F7531C0-24C8-A620-DEE2-D49B314A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EC4E80B-2CF8-DB82-D39D-F0ADFC60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5DBAF7-8AEC-DEE8-91DB-D9E39EEE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448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7D73A1-6536-4933-4CD6-E340E51E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EA606B-4242-A1F3-CF42-B2FD61AD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2AA95B-E681-748F-66EC-E9C7375C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33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083D0B-A012-AE7A-595F-EA893B67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48122B-A964-6D5D-5731-84BC240B3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1DB491-BA9C-7FC9-66ED-C9316FE6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357BD0-A2AD-53E4-4EB2-942212D1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7866D5-75BC-E44E-7FED-3556751C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4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B2DB2-60BF-DF87-FC42-8927A148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AE847-82F8-2945-543E-1A6687B3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5811CD-3A74-CA30-D5C5-B388DF64D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FE0F50-8E58-0DC2-EE94-785549EC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CFD3F4-492B-D524-3AE2-1AC91D9C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4EF543-7EEE-C4F5-409A-96C338EB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59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DA534-DF50-C8D4-387F-37DAB866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D66CAE-B408-BA1C-4DED-3F15D748C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A56985-293B-82F5-107F-FDE1BD5E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0B8C43-1CCC-DA07-E4F3-EAC6C1C2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AE1279-9C10-E591-17C5-96C45B7F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2C6772-9D57-A10F-423C-9EC82EAA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672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A9F72-05A0-B6D9-00EC-FC20380F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B27A54-1316-606E-91DD-9DB75819F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21AE7-B3F3-2A59-C62A-1B0BB670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31D6B9-050A-1B81-73B3-A749E9AF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E58877-1AA8-0D02-55E9-23AA15A2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106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3944689-C7E1-E70C-4F7E-125D52784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62E356-3DB8-FA78-8BB7-0E066044A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3E0692-FAF8-BB5E-FF65-FCEC3C0C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113B63-CFE9-828E-985C-EF8620D3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16A4B-D48C-2BDD-90F0-51CC28F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69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5B318-3192-5499-8101-482699A7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4F6CD5-F40F-C394-1136-E054E2169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45F61A-646F-0A8E-F9D0-1B5050DA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DD838F-BC4E-CD0B-56EF-664EE453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EC8725-01F1-ECC5-3688-BF586685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DB7006-DD2F-D25F-6482-114E97C4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79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0C217-FCC1-3A4D-FF66-AC9AE597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72E3B4-01DF-630B-152D-159372C9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6238A0-F64C-2C30-4F80-D3FA8BFB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DA4896-0446-50AA-ECAF-9E0DA52AB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2A277E-3C8F-9E8D-EA07-44EF926CC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661BAC-AC71-B94A-9F81-81CDA579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3971303-8E1A-A7D9-5628-1F92C0D0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6E0B1A-3FCF-7D46-9C64-8A953806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66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42587-0518-E89C-785A-68C0C2A4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CE541E2-569C-FD01-9DC9-C4853B74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EF4A2C-7CEA-0B4E-228C-B921203C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0E7D837-EA5F-0845-026B-7A5555A4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32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945CF03-50CA-CE7F-F9F9-E27FBB65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767AABB-187B-3F86-968B-D8E69002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428419-CBCD-25CF-D07C-8A1F3C32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74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23735A-9029-2CD2-487F-0E412F0F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8FA31-8EED-DB48-4ED2-22691CE6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524CC9-9498-117D-7541-578D43D32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AAA6A6-6F7A-1A3B-6964-13A01608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C942DE-027B-FE6F-9393-4C1831BA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5659E4-4DDE-8B31-86D3-915AC925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26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E8C8A4-3DF3-EF9E-9E16-8335B580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EAB9D3-DB3B-8C2D-A849-74A0AF275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60C0C7-BF34-9A6F-1935-AB1DF2B0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FCCF38-7065-63F1-851B-DD7E28E3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35706A-9B11-8AD5-88EC-5E403B4C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62E5B0-C3CD-B35C-C80D-2E6DF3B6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29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4D1C55-DA02-706B-D910-88669491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1E21D5-AEE6-B80A-F01E-7352F1F78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0C9A91-FF2F-1F0F-B1A0-38385CE15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D833-14D6-4AF8-9159-5876D6DA9AE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B605E9-06D6-95A5-D61A-2CBA9FA4B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04961-FBB8-E896-2853-28981AE5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A12C-9311-49A2-915E-F0800ABA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4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9AE894C-A0F7-9ED4-5CE9-FD3C8EC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F1EDB2-ACD2-7731-AB58-653B364CA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3D7725-E4CF-A13B-47EB-BE4463210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326544-E5BD-EAF3-DF6C-DAEA77E3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1C85BF-4089-609E-5C0B-380F1FA36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402895B-1D6B-AACA-CDAC-6978FE4EBF88}"/>
              </a:ext>
            </a:extLst>
          </p:cNvPr>
          <p:cNvSpPr/>
          <p:nvPr userDrawn="1"/>
        </p:nvSpPr>
        <p:spPr>
          <a:xfrm>
            <a:off x="0" y="0"/>
            <a:ext cx="18288000" cy="10450745"/>
          </a:xfrm>
          <a:custGeom>
            <a:avLst/>
            <a:gdLst/>
            <a:ahLst/>
            <a:cxnLst/>
            <a:rect l="l" t="t" r="r" b="b"/>
            <a:pathLst>
              <a:path w="18288000" h="10450745">
                <a:moveTo>
                  <a:pt x="0" y="0"/>
                </a:moveTo>
                <a:lnTo>
                  <a:pt x="18288000" y="0"/>
                </a:lnTo>
                <a:lnTo>
                  <a:pt x="18288000" y="10450745"/>
                </a:lnTo>
                <a:lnTo>
                  <a:pt x="0" y="10450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6000"/>
            </a:blip>
            <a:stretch>
              <a:fillRect l="-1022" r="-1022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1430E41-3117-C0F4-D0E0-F22844439843}"/>
              </a:ext>
            </a:extLst>
          </p:cNvPr>
          <p:cNvSpPr/>
          <p:nvPr userDrawn="1"/>
        </p:nvSpPr>
        <p:spPr>
          <a:xfrm>
            <a:off x="0" y="0"/>
            <a:ext cx="18288000" cy="2411141"/>
          </a:xfrm>
          <a:custGeom>
            <a:avLst/>
            <a:gdLst/>
            <a:ahLst/>
            <a:cxnLst/>
            <a:rect l="l" t="t" r="r" b="b"/>
            <a:pathLst>
              <a:path w="20742123" h="2411141">
                <a:moveTo>
                  <a:pt x="0" y="0"/>
                </a:moveTo>
                <a:lnTo>
                  <a:pt x="20742123" y="0"/>
                </a:lnTo>
                <a:lnTo>
                  <a:pt x="20742123" y="2411141"/>
                </a:lnTo>
                <a:lnTo>
                  <a:pt x="0" y="24111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53573" b="-504526"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18C1242-4C86-3338-0300-245934360454}"/>
              </a:ext>
            </a:extLst>
          </p:cNvPr>
          <p:cNvSpPr/>
          <p:nvPr userDrawn="1"/>
        </p:nvSpPr>
        <p:spPr>
          <a:xfrm>
            <a:off x="512024" y="325834"/>
            <a:ext cx="3020418" cy="1746851"/>
          </a:xfrm>
          <a:custGeom>
            <a:avLst/>
            <a:gdLst/>
            <a:ahLst/>
            <a:cxnLst/>
            <a:rect l="l" t="t" r="r" b="b"/>
            <a:pathLst>
              <a:path w="3020418" h="1746851">
                <a:moveTo>
                  <a:pt x="0" y="0"/>
                </a:moveTo>
                <a:lnTo>
                  <a:pt x="3020418" y="0"/>
                </a:lnTo>
                <a:lnTo>
                  <a:pt x="3020418" y="1746851"/>
                </a:lnTo>
                <a:lnTo>
                  <a:pt x="0" y="17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92D20C7-4C18-376D-DC1D-7250A2D6ED71}"/>
              </a:ext>
            </a:extLst>
          </p:cNvPr>
          <p:cNvSpPr/>
          <p:nvPr userDrawn="1"/>
        </p:nvSpPr>
        <p:spPr>
          <a:xfrm rot="10800000">
            <a:off x="-2" y="8476609"/>
            <a:ext cx="18287999" cy="1810389"/>
          </a:xfrm>
          <a:custGeom>
            <a:avLst/>
            <a:gdLst/>
            <a:ahLst/>
            <a:cxnLst/>
            <a:rect l="l" t="t" r="r" b="b"/>
            <a:pathLst>
              <a:path w="19193293" h="1810389">
                <a:moveTo>
                  <a:pt x="0" y="0"/>
                </a:moveTo>
                <a:lnTo>
                  <a:pt x="19193293" y="0"/>
                </a:lnTo>
                <a:lnTo>
                  <a:pt x="19193293" y="1810389"/>
                </a:lnTo>
                <a:lnTo>
                  <a:pt x="0" y="18103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9D955E1-B21C-5FC0-83A8-1A1EF2DF99E0}"/>
              </a:ext>
            </a:extLst>
          </p:cNvPr>
          <p:cNvSpPr/>
          <p:nvPr userDrawn="1"/>
        </p:nvSpPr>
        <p:spPr>
          <a:xfrm>
            <a:off x="15880846" y="9096048"/>
            <a:ext cx="1739808" cy="843807"/>
          </a:xfrm>
          <a:custGeom>
            <a:avLst/>
            <a:gdLst/>
            <a:ahLst/>
            <a:cxnLst/>
            <a:rect l="l" t="t" r="r" b="b"/>
            <a:pathLst>
              <a:path w="1739808" h="843807">
                <a:moveTo>
                  <a:pt x="0" y="0"/>
                </a:moveTo>
                <a:lnTo>
                  <a:pt x="1739808" y="0"/>
                </a:lnTo>
                <a:lnTo>
                  <a:pt x="1739808" y="843807"/>
                </a:lnTo>
                <a:lnTo>
                  <a:pt x="0" y="8438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4F404C72-0360-0FB1-68BF-B5DEAB7CA8C4}"/>
              </a:ext>
            </a:extLst>
          </p:cNvPr>
          <p:cNvSpPr/>
          <p:nvPr userDrawn="1"/>
        </p:nvSpPr>
        <p:spPr>
          <a:xfrm>
            <a:off x="9444467" y="9329422"/>
            <a:ext cx="1833133" cy="579751"/>
          </a:xfrm>
          <a:custGeom>
            <a:avLst/>
            <a:gdLst/>
            <a:ahLst/>
            <a:cxnLst/>
            <a:rect l="l" t="t" r="r" b="b"/>
            <a:pathLst>
              <a:path w="1833133" h="579751">
                <a:moveTo>
                  <a:pt x="0" y="0"/>
                </a:moveTo>
                <a:lnTo>
                  <a:pt x="1833133" y="0"/>
                </a:lnTo>
                <a:lnTo>
                  <a:pt x="1833133" y="579751"/>
                </a:lnTo>
                <a:lnTo>
                  <a:pt x="0" y="57975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736" r="-3736"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63592FF2-FAEA-B7AE-600A-82594C59793B}"/>
              </a:ext>
            </a:extLst>
          </p:cNvPr>
          <p:cNvSpPr/>
          <p:nvPr userDrawn="1"/>
        </p:nvSpPr>
        <p:spPr>
          <a:xfrm>
            <a:off x="704107" y="9167407"/>
            <a:ext cx="1898594" cy="756077"/>
          </a:xfrm>
          <a:custGeom>
            <a:avLst/>
            <a:gdLst/>
            <a:ahLst/>
            <a:cxnLst/>
            <a:rect l="l" t="t" r="r" b="b"/>
            <a:pathLst>
              <a:path w="1898594" h="756077">
                <a:moveTo>
                  <a:pt x="0" y="0"/>
                </a:moveTo>
                <a:lnTo>
                  <a:pt x="1898594" y="0"/>
                </a:lnTo>
                <a:lnTo>
                  <a:pt x="1898594" y="756077"/>
                </a:lnTo>
                <a:lnTo>
                  <a:pt x="0" y="75607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D8F4FC8-4020-D2AA-D018-E006ACD5CDDC}"/>
              </a:ext>
            </a:extLst>
          </p:cNvPr>
          <p:cNvSpPr/>
          <p:nvPr userDrawn="1"/>
        </p:nvSpPr>
        <p:spPr>
          <a:xfrm>
            <a:off x="5746032" y="9255123"/>
            <a:ext cx="1457913" cy="728349"/>
          </a:xfrm>
          <a:custGeom>
            <a:avLst/>
            <a:gdLst/>
            <a:ahLst/>
            <a:cxnLst/>
            <a:rect l="l" t="t" r="r" b="b"/>
            <a:pathLst>
              <a:path w="1457913" h="728349">
                <a:moveTo>
                  <a:pt x="0" y="0"/>
                </a:moveTo>
                <a:lnTo>
                  <a:pt x="1457913" y="0"/>
                </a:lnTo>
                <a:lnTo>
                  <a:pt x="1457913" y="728349"/>
                </a:lnTo>
                <a:lnTo>
                  <a:pt x="0" y="72834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5E5DB433-ED29-902B-455A-A4D90AC645E6}"/>
              </a:ext>
            </a:extLst>
          </p:cNvPr>
          <p:cNvSpPr/>
          <p:nvPr userDrawn="1"/>
        </p:nvSpPr>
        <p:spPr>
          <a:xfrm>
            <a:off x="7261572" y="9316462"/>
            <a:ext cx="2182895" cy="605672"/>
          </a:xfrm>
          <a:custGeom>
            <a:avLst/>
            <a:gdLst/>
            <a:ahLst/>
            <a:cxnLst/>
            <a:rect l="l" t="t" r="r" b="b"/>
            <a:pathLst>
              <a:path w="2182895" h="605672">
                <a:moveTo>
                  <a:pt x="0" y="0"/>
                </a:moveTo>
                <a:lnTo>
                  <a:pt x="2182895" y="0"/>
                </a:lnTo>
                <a:lnTo>
                  <a:pt x="2182895" y="605672"/>
                </a:lnTo>
                <a:lnTo>
                  <a:pt x="0" y="60567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r="-6716"/>
            </a:stretch>
          </a:blipFill>
        </p:spPr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1D7B2717-6BCA-F57C-B969-33FB2B2B61D5}"/>
              </a:ext>
            </a:extLst>
          </p:cNvPr>
          <p:cNvSpPr/>
          <p:nvPr userDrawn="1"/>
        </p:nvSpPr>
        <p:spPr>
          <a:xfrm>
            <a:off x="4297170" y="8879778"/>
            <a:ext cx="1479040" cy="1479040"/>
          </a:xfrm>
          <a:custGeom>
            <a:avLst/>
            <a:gdLst/>
            <a:ahLst/>
            <a:cxnLst/>
            <a:rect l="l" t="t" r="r" b="b"/>
            <a:pathLst>
              <a:path w="1479040" h="1479040">
                <a:moveTo>
                  <a:pt x="0" y="0"/>
                </a:moveTo>
                <a:lnTo>
                  <a:pt x="1479040" y="0"/>
                </a:lnTo>
                <a:lnTo>
                  <a:pt x="1479040" y="1479040"/>
                </a:lnTo>
                <a:lnTo>
                  <a:pt x="0" y="147904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E81BD299-C438-799C-BE25-14BC567D7447}"/>
              </a:ext>
            </a:extLst>
          </p:cNvPr>
          <p:cNvSpPr/>
          <p:nvPr userDrawn="1"/>
        </p:nvSpPr>
        <p:spPr>
          <a:xfrm>
            <a:off x="12192000" y="459528"/>
            <a:ext cx="5360611" cy="1317817"/>
          </a:xfrm>
          <a:custGeom>
            <a:avLst/>
            <a:gdLst/>
            <a:ahLst/>
            <a:cxnLst/>
            <a:rect l="l" t="t" r="r" b="b"/>
            <a:pathLst>
              <a:path w="5360611" h="1317817">
                <a:moveTo>
                  <a:pt x="0" y="0"/>
                </a:moveTo>
                <a:lnTo>
                  <a:pt x="5360611" y="0"/>
                </a:lnTo>
                <a:lnTo>
                  <a:pt x="5360611" y="1317817"/>
                </a:lnTo>
                <a:lnTo>
                  <a:pt x="0" y="131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8F3654F-9E05-FA7A-9682-448E66ABF23C}"/>
              </a:ext>
            </a:extLst>
          </p:cNvPr>
          <p:cNvSpPr txBox="1"/>
          <p:nvPr userDrawn="1"/>
        </p:nvSpPr>
        <p:spPr>
          <a:xfrm>
            <a:off x="3957576" y="460294"/>
            <a:ext cx="7809289" cy="143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0"/>
              </a:lnSpc>
            </a:pP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II </a:t>
            </a:r>
            <a:r>
              <a:rPr lang="en-US" sz="3349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Międzynarodowa</a:t>
            </a: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349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Konferencja</a:t>
            </a:r>
            <a:endParaRPr lang="en-US" sz="3349" b="1" dirty="0">
              <a:solidFill>
                <a:srgbClr val="FF751F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3550"/>
              </a:lnSpc>
            </a:pP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„Let’s MIT IT</a:t>
            </a:r>
            <a:r>
              <a:rPr lang="pl-PL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– </a:t>
            </a:r>
            <a:r>
              <a:rPr lang="en-US" sz="3349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Interdyscyplinarność</a:t>
            </a: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</a:p>
          <a:p>
            <a:pPr algn="l">
              <a:lnSpc>
                <a:spcPts val="3550"/>
              </a:lnSpc>
            </a:pPr>
            <a:r>
              <a:rPr lang="en-US" sz="3349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wyzwaniem</a:t>
            </a: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349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młodego</a:t>
            </a: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349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naukowca</a:t>
            </a:r>
            <a:r>
              <a:rPr lang="en-US" sz="3349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w IT”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EFDBDB67-D3C4-08F1-8773-93D7A788D39D}"/>
              </a:ext>
            </a:extLst>
          </p:cNvPr>
          <p:cNvSpPr txBox="1"/>
          <p:nvPr userDrawn="1"/>
        </p:nvSpPr>
        <p:spPr>
          <a:xfrm>
            <a:off x="671052" y="1910400"/>
            <a:ext cx="369883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9"/>
              </a:lnSpc>
            </a:pPr>
            <a:r>
              <a:rPr lang="en-US" sz="1895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Lublin, 29 </a:t>
            </a:r>
            <a:r>
              <a:rPr lang="en-US" sz="1895" b="1" dirty="0" err="1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maj</a:t>
            </a:r>
            <a:r>
              <a:rPr lang="pl-PL" sz="1895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</a:t>
            </a:r>
            <a:r>
              <a:rPr lang="en-US" sz="1895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2026 r.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D51AA597-7F8A-AF19-E536-E8B2C69D4361}"/>
              </a:ext>
            </a:extLst>
          </p:cNvPr>
          <p:cNvSpPr txBox="1"/>
          <p:nvPr userDrawn="1"/>
        </p:nvSpPr>
        <p:spPr>
          <a:xfrm>
            <a:off x="11903579" y="9316462"/>
            <a:ext cx="4174621" cy="415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38"/>
              </a:lnSpc>
            </a:pP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Wydarzenie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realizowane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wsparciu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finansowym</a:t>
            </a:r>
            <a:endParaRPr lang="en-US" sz="1241" b="1" dirty="0">
              <a:solidFill>
                <a:srgbClr val="00000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1738"/>
              </a:lnSpc>
              <a:spcBef>
                <a:spcPct val="0"/>
              </a:spcBef>
            </a:pP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Gminy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Lublin w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ramach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Programu</a:t>
            </a:r>
            <a:r>
              <a:rPr lang="en-US" sz="1241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Lublin </a:t>
            </a:r>
            <a:r>
              <a:rPr lang="en-US" sz="1241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Akademicki</a:t>
            </a:r>
            <a:endParaRPr lang="en-US" sz="1241" b="1" dirty="0">
              <a:solidFill>
                <a:srgbClr val="00000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E8DA318F-F472-CBAA-7501-9DC186F91DE5}"/>
              </a:ext>
            </a:extLst>
          </p:cNvPr>
          <p:cNvSpPr txBox="1"/>
          <p:nvPr userDrawn="1"/>
        </p:nvSpPr>
        <p:spPr>
          <a:xfrm>
            <a:off x="704107" y="8623000"/>
            <a:ext cx="2636253" cy="25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3"/>
              </a:lnSpc>
            </a:pPr>
            <a:r>
              <a:rPr lang="en-US" sz="1338" b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Patronat Honorowy Konferencji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91309FA4-7FF0-C50C-C52E-1F3A43F919D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702761" y="9192286"/>
            <a:ext cx="1564439" cy="6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9AE894C-A0F7-9ED4-5CE9-FD3C8EC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F1EDB2-ACD2-7731-AB58-653B364CA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3D7725-E4CF-A13B-47EB-BE4463210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57EC-9C27-4B3D-AD23-4401236EF774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326544-E5BD-EAF3-DF6C-DAEA77E3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1C85BF-4089-609E-5C0B-380F1FA36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7D37-EF6C-4FFE-83E9-52F87C154A5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402895B-1D6B-AACA-CDAC-6978FE4EBF88}"/>
              </a:ext>
            </a:extLst>
          </p:cNvPr>
          <p:cNvSpPr/>
          <p:nvPr userDrawn="1"/>
        </p:nvSpPr>
        <p:spPr>
          <a:xfrm>
            <a:off x="0" y="16329"/>
            <a:ext cx="18288000" cy="10450745"/>
          </a:xfrm>
          <a:custGeom>
            <a:avLst/>
            <a:gdLst/>
            <a:ahLst/>
            <a:cxnLst/>
            <a:rect l="l" t="t" r="r" b="b"/>
            <a:pathLst>
              <a:path w="18288000" h="10450745">
                <a:moveTo>
                  <a:pt x="0" y="0"/>
                </a:moveTo>
                <a:lnTo>
                  <a:pt x="18288000" y="0"/>
                </a:lnTo>
                <a:lnTo>
                  <a:pt x="18288000" y="10450745"/>
                </a:lnTo>
                <a:lnTo>
                  <a:pt x="0" y="10450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6000"/>
            </a:blip>
            <a:stretch>
              <a:fillRect l="-1022" r="-1022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1430E41-3117-C0F4-D0E0-F22844439843}"/>
              </a:ext>
            </a:extLst>
          </p:cNvPr>
          <p:cNvSpPr/>
          <p:nvPr userDrawn="1"/>
        </p:nvSpPr>
        <p:spPr>
          <a:xfrm>
            <a:off x="-2" y="184173"/>
            <a:ext cx="18288002" cy="2109707"/>
          </a:xfrm>
          <a:custGeom>
            <a:avLst/>
            <a:gdLst/>
            <a:ahLst/>
            <a:cxnLst/>
            <a:rect l="l" t="t" r="r" b="b"/>
            <a:pathLst>
              <a:path w="20742123" h="2411141">
                <a:moveTo>
                  <a:pt x="0" y="0"/>
                </a:moveTo>
                <a:lnTo>
                  <a:pt x="20742123" y="0"/>
                </a:lnTo>
                <a:lnTo>
                  <a:pt x="20742123" y="2411141"/>
                </a:lnTo>
                <a:lnTo>
                  <a:pt x="0" y="24111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18C1242-4C86-3338-0300-245934360454}"/>
              </a:ext>
            </a:extLst>
          </p:cNvPr>
          <p:cNvSpPr/>
          <p:nvPr userDrawn="1"/>
        </p:nvSpPr>
        <p:spPr>
          <a:xfrm>
            <a:off x="512024" y="325834"/>
            <a:ext cx="3020418" cy="1746851"/>
          </a:xfrm>
          <a:custGeom>
            <a:avLst/>
            <a:gdLst/>
            <a:ahLst/>
            <a:cxnLst/>
            <a:rect l="l" t="t" r="r" b="b"/>
            <a:pathLst>
              <a:path w="3020418" h="1746851">
                <a:moveTo>
                  <a:pt x="0" y="0"/>
                </a:moveTo>
                <a:lnTo>
                  <a:pt x="3020418" y="0"/>
                </a:lnTo>
                <a:lnTo>
                  <a:pt x="3020418" y="1746851"/>
                </a:lnTo>
                <a:lnTo>
                  <a:pt x="0" y="17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92D20C7-4C18-376D-DC1D-7250A2D6ED71}"/>
              </a:ext>
            </a:extLst>
          </p:cNvPr>
          <p:cNvSpPr/>
          <p:nvPr userDrawn="1"/>
        </p:nvSpPr>
        <p:spPr>
          <a:xfrm rot="10800000">
            <a:off x="-2" y="8476609"/>
            <a:ext cx="18287999" cy="1810389"/>
          </a:xfrm>
          <a:custGeom>
            <a:avLst/>
            <a:gdLst/>
            <a:ahLst/>
            <a:cxnLst/>
            <a:rect l="l" t="t" r="r" b="b"/>
            <a:pathLst>
              <a:path w="19193293" h="1810389">
                <a:moveTo>
                  <a:pt x="0" y="0"/>
                </a:moveTo>
                <a:lnTo>
                  <a:pt x="19193293" y="0"/>
                </a:lnTo>
                <a:lnTo>
                  <a:pt x="19193293" y="1810389"/>
                </a:lnTo>
                <a:lnTo>
                  <a:pt x="0" y="18103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4F404C72-0360-0FB1-68BF-B5DEAB7CA8C4}"/>
              </a:ext>
            </a:extLst>
          </p:cNvPr>
          <p:cNvSpPr/>
          <p:nvPr userDrawn="1"/>
        </p:nvSpPr>
        <p:spPr>
          <a:xfrm>
            <a:off x="9673067" y="9329422"/>
            <a:ext cx="1833133" cy="579751"/>
          </a:xfrm>
          <a:custGeom>
            <a:avLst/>
            <a:gdLst/>
            <a:ahLst/>
            <a:cxnLst/>
            <a:rect l="l" t="t" r="r" b="b"/>
            <a:pathLst>
              <a:path w="1833133" h="579751">
                <a:moveTo>
                  <a:pt x="0" y="0"/>
                </a:moveTo>
                <a:lnTo>
                  <a:pt x="1833133" y="0"/>
                </a:lnTo>
                <a:lnTo>
                  <a:pt x="1833133" y="579751"/>
                </a:lnTo>
                <a:lnTo>
                  <a:pt x="0" y="5797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736" r="-3736"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63592FF2-FAEA-B7AE-600A-82594C59793B}"/>
              </a:ext>
            </a:extLst>
          </p:cNvPr>
          <p:cNvSpPr/>
          <p:nvPr userDrawn="1"/>
        </p:nvSpPr>
        <p:spPr>
          <a:xfrm>
            <a:off x="457200" y="9167407"/>
            <a:ext cx="1898594" cy="756077"/>
          </a:xfrm>
          <a:custGeom>
            <a:avLst/>
            <a:gdLst/>
            <a:ahLst/>
            <a:cxnLst/>
            <a:rect l="l" t="t" r="r" b="b"/>
            <a:pathLst>
              <a:path w="1898594" h="756077">
                <a:moveTo>
                  <a:pt x="0" y="0"/>
                </a:moveTo>
                <a:lnTo>
                  <a:pt x="1898594" y="0"/>
                </a:lnTo>
                <a:lnTo>
                  <a:pt x="1898594" y="756077"/>
                </a:lnTo>
                <a:lnTo>
                  <a:pt x="0" y="75607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5E5DB433-ED29-902B-455A-A4D90AC645E6}"/>
              </a:ext>
            </a:extLst>
          </p:cNvPr>
          <p:cNvSpPr/>
          <p:nvPr userDrawn="1"/>
        </p:nvSpPr>
        <p:spPr>
          <a:xfrm>
            <a:off x="7494505" y="9316462"/>
            <a:ext cx="2182895" cy="605672"/>
          </a:xfrm>
          <a:custGeom>
            <a:avLst/>
            <a:gdLst/>
            <a:ahLst/>
            <a:cxnLst/>
            <a:rect l="l" t="t" r="r" b="b"/>
            <a:pathLst>
              <a:path w="2182895" h="605672">
                <a:moveTo>
                  <a:pt x="0" y="0"/>
                </a:moveTo>
                <a:lnTo>
                  <a:pt x="2182895" y="0"/>
                </a:lnTo>
                <a:lnTo>
                  <a:pt x="2182895" y="605672"/>
                </a:lnTo>
                <a:lnTo>
                  <a:pt x="0" y="6056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6716"/>
            </a:stretch>
          </a:blipFill>
        </p:spPr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1D7B2717-6BCA-F57C-B969-33FB2B2B61D5}"/>
              </a:ext>
            </a:extLst>
          </p:cNvPr>
          <p:cNvSpPr/>
          <p:nvPr userDrawn="1"/>
        </p:nvSpPr>
        <p:spPr>
          <a:xfrm>
            <a:off x="4616960" y="8879778"/>
            <a:ext cx="1479040" cy="1479040"/>
          </a:xfrm>
          <a:custGeom>
            <a:avLst/>
            <a:gdLst/>
            <a:ahLst/>
            <a:cxnLst/>
            <a:rect l="l" t="t" r="r" b="b"/>
            <a:pathLst>
              <a:path w="1479040" h="1479040">
                <a:moveTo>
                  <a:pt x="0" y="0"/>
                </a:moveTo>
                <a:lnTo>
                  <a:pt x="1479040" y="0"/>
                </a:lnTo>
                <a:lnTo>
                  <a:pt x="1479040" y="1479040"/>
                </a:lnTo>
                <a:lnTo>
                  <a:pt x="0" y="147904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8F3654F-9E05-FA7A-9682-448E66ABF23C}"/>
              </a:ext>
            </a:extLst>
          </p:cNvPr>
          <p:cNvSpPr txBox="1"/>
          <p:nvPr userDrawn="1"/>
        </p:nvSpPr>
        <p:spPr>
          <a:xfrm>
            <a:off x="4012293" y="627766"/>
            <a:ext cx="7809289" cy="134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0"/>
              </a:lnSpc>
            </a:pPr>
            <a:r>
              <a:rPr lang="pl-PL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2nd </a:t>
            </a:r>
            <a:r>
              <a:rPr lang="en-US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International Student Conference</a:t>
            </a:r>
            <a:br>
              <a:rPr lang="pl-PL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"Let's MIT IT</a:t>
            </a:r>
            <a:r>
              <a:rPr lang="pl-PL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:</a:t>
            </a:r>
            <a:r>
              <a:rPr lang="en-US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Interdisciplinarity</a:t>
            </a:r>
            <a:br>
              <a:rPr lang="pl-PL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as a Challenge for Young Researchers in I</a:t>
            </a:r>
            <a:r>
              <a:rPr lang="pl-PL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</a:t>
            </a:r>
            <a:r>
              <a:rPr lang="en-US" sz="2800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"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EFDBDB67-D3C4-08F1-8773-93D7A788D39D}"/>
              </a:ext>
            </a:extLst>
          </p:cNvPr>
          <p:cNvSpPr txBox="1"/>
          <p:nvPr userDrawn="1"/>
        </p:nvSpPr>
        <p:spPr>
          <a:xfrm>
            <a:off x="671052" y="1910400"/>
            <a:ext cx="369883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9"/>
              </a:lnSpc>
            </a:pPr>
            <a:r>
              <a:rPr lang="en-US" sz="1895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Lublin, 29 </a:t>
            </a:r>
            <a:r>
              <a:rPr lang="pl-PL" sz="1895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May</a:t>
            </a:r>
            <a:r>
              <a:rPr lang="en-US" sz="1895" b="1" dirty="0">
                <a:solidFill>
                  <a:srgbClr val="FF751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2026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D51AA597-7F8A-AF19-E536-E8B2C69D4361}"/>
              </a:ext>
            </a:extLst>
          </p:cNvPr>
          <p:cNvSpPr txBox="1"/>
          <p:nvPr userDrawn="1"/>
        </p:nvSpPr>
        <p:spPr>
          <a:xfrm>
            <a:off x="12507363" y="9210280"/>
            <a:ext cx="3305546" cy="632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</a:pPr>
            <a:r>
              <a:rPr lang="en-US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The event is carried out with the financial</a:t>
            </a:r>
            <a:br>
              <a:rPr lang="pl-PL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support</a:t>
            </a:r>
            <a:r>
              <a:rPr lang="pl-PL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of The City of Lublin,</a:t>
            </a:r>
            <a:br>
              <a:rPr lang="pl-PL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120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as part of the Academic Lublin Program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E8DA318F-F472-CBAA-7501-9DC186F91DE5}"/>
              </a:ext>
            </a:extLst>
          </p:cNvPr>
          <p:cNvSpPr txBox="1"/>
          <p:nvPr userDrawn="1"/>
        </p:nvSpPr>
        <p:spPr>
          <a:xfrm>
            <a:off x="704107" y="8623000"/>
            <a:ext cx="2636253" cy="21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3"/>
              </a:lnSpc>
            </a:pPr>
            <a:r>
              <a:rPr lang="en-US" sz="1338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Under the Honorary Patronage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3D6579A6-917D-ACCC-197B-5893A22E86E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448990"/>
            <a:ext cx="6397918" cy="146141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E34BABAC-7A82-56F9-74FE-91FB160CE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469" y="8825346"/>
            <a:ext cx="2066548" cy="11887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473EA7F-35B3-5B78-FAFC-08BB1C1501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31" y="9214612"/>
            <a:ext cx="2316110" cy="696768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D8F4FC8-4020-D2AA-D018-E006ACD5CDDC}"/>
              </a:ext>
            </a:extLst>
          </p:cNvPr>
          <p:cNvSpPr/>
          <p:nvPr userDrawn="1"/>
        </p:nvSpPr>
        <p:spPr>
          <a:xfrm>
            <a:off x="6085887" y="9255123"/>
            <a:ext cx="1457913" cy="728349"/>
          </a:xfrm>
          <a:custGeom>
            <a:avLst/>
            <a:gdLst/>
            <a:ahLst/>
            <a:cxnLst/>
            <a:rect l="l" t="t" r="r" b="b"/>
            <a:pathLst>
              <a:path w="1457913" h="728349">
                <a:moveTo>
                  <a:pt x="0" y="0"/>
                </a:moveTo>
                <a:lnTo>
                  <a:pt x="1457913" y="0"/>
                </a:lnTo>
                <a:lnTo>
                  <a:pt x="1457913" y="728349"/>
                </a:lnTo>
                <a:lnTo>
                  <a:pt x="0" y="72834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220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671052" y="5076825"/>
            <a:ext cx="886327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7"/>
              </a:lnSpc>
            </a:pPr>
            <a:r>
              <a:rPr lang="en-US" sz="6714" b="1" cap="small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Tytuł</a:t>
            </a:r>
            <a:r>
              <a:rPr lang="en-US" sz="6714" b="1" cap="small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 </a:t>
            </a:r>
            <a:r>
              <a:rPr lang="en-US" sz="6714" b="1" cap="small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wystąpienia</a:t>
            </a:r>
            <a:endParaRPr lang="en-US" sz="6714" b="1" cap="small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052" y="6224252"/>
            <a:ext cx="10099397" cy="198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3"/>
              </a:lnSpc>
            </a:pP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afiliacja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autor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,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kierunek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,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rok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studiów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,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uczelnia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,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wydział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  <a:p>
            <a:pPr algn="l">
              <a:lnSpc>
                <a:spcPts val="2553"/>
              </a:lnSpc>
            </a:pP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np. </a:t>
            </a:r>
          </a:p>
          <a:p>
            <a:pPr algn="l">
              <a:lnSpc>
                <a:spcPts val="2553"/>
              </a:lnSpc>
            </a:pP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Jan Kowalski</a:t>
            </a:r>
          </a:p>
          <a:p>
            <a:pPr algn="l">
              <a:lnSpc>
                <a:spcPts val="2553"/>
              </a:lnSpc>
            </a:pP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Matematyka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I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rok</a:t>
            </a:r>
            <a:endParaRPr lang="en-US" sz="2409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Wydział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Matematyki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Informatyki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Technicznej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</a:p>
          <a:p>
            <a:pPr algn="l">
              <a:lnSpc>
                <a:spcPts val="2553"/>
              </a:lnSpc>
            </a:pP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Politechnika</a:t>
            </a:r>
            <a:r>
              <a:rPr lang="en-US" sz="2409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2409" b="1" dirty="0" err="1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Lubelska</a:t>
            </a:r>
            <a:endParaRPr lang="en-US" sz="2409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11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>
            <a:extLst>
              <a:ext uri="{FF2B5EF4-FFF2-40B4-BE49-F238E27FC236}">
                <a16:creationId xmlns:a16="http://schemas.microsoft.com/office/drawing/2014/main" id="{DBF4E2A8-978F-ADA2-7168-56A3C073F3F1}"/>
              </a:ext>
            </a:extLst>
          </p:cNvPr>
          <p:cNvSpPr txBox="1"/>
          <p:nvPr/>
        </p:nvSpPr>
        <p:spPr>
          <a:xfrm>
            <a:off x="671052" y="5076825"/>
            <a:ext cx="11139948" cy="916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17"/>
              </a:lnSpc>
            </a:pPr>
            <a:r>
              <a:rPr lang="pl-PL" sz="7200" b="1" cap="small" dirty="0" err="1">
                <a:solidFill>
                  <a:schemeClr val="accent1">
                    <a:lumMod val="50000"/>
                  </a:schemeClr>
                </a:solidFill>
              </a:rPr>
              <a:t>Title</a:t>
            </a:r>
            <a:r>
              <a:rPr lang="pl-PL" sz="7200" b="1" cap="small" dirty="0">
                <a:solidFill>
                  <a:schemeClr val="accent1">
                    <a:lumMod val="50000"/>
                  </a:schemeClr>
                </a:solidFill>
              </a:rPr>
              <a:t> of the Presentation</a:t>
            </a:r>
            <a:endParaRPr lang="en-US" sz="6714" b="1" cap="small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54A1806-D407-99DB-7C1D-16012EFD5E69}"/>
              </a:ext>
            </a:extLst>
          </p:cNvPr>
          <p:cNvSpPr txBox="1"/>
          <p:nvPr/>
        </p:nvSpPr>
        <p:spPr>
          <a:xfrm>
            <a:off x="686603" y="6134100"/>
            <a:ext cx="13806948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53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Affiliation (author, field of study, year of study, faculty, university, country)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endParaRPr lang="pl-PL" sz="2800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Example: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Jan Kowalski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Mathematics, 1st Year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Faculty of Mathematics and Technical Informatics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2553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Lublin University of Technology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,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Poland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E0460-AA5E-686E-72F3-F9DBFBA9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A63701-E3E0-16C4-CD5A-E3D4A3F41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6706207"/>
      </p:ext>
    </p:extLst>
  </p:cSld>
  <p:clrMapOvr>
    <a:masterClrMapping/>
  </p:clrMapOvr>
</p:sld>
</file>

<file path=ppt/theme/theme1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71</Words>
  <Application>Microsoft Office PowerPoint</Application>
  <PresentationFormat>Niestandardowy</PresentationFormat>
  <Paragraphs>15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</vt:i4>
      </vt:variant>
    </vt:vector>
  </HeadingPairs>
  <TitlesOfParts>
    <vt:vector size="10" baseType="lpstr">
      <vt:lpstr>Calibri Light</vt:lpstr>
      <vt:lpstr>Brutal Type Bold</vt:lpstr>
      <vt:lpstr>Arial</vt:lpstr>
      <vt:lpstr>Calibri</vt:lpstr>
      <vt:lpstr>1_Projekt niestandardowy</vt:lpstr>
      <vt:lpstr>Projekt niestandardowy</vt:lpstr>
      <vt:lpstr>2_Projekt niestandardowy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maj 2026 r.</dc:title>
  <dc:creator>Barbara Buraczyńska</dc:creator>
  <cp:lastModifiedBy>Barbara Buraczyńska</cp:lastModifiedBy>
  <cp:revision>7</cp:revision>
  <dcterms:created xsi:type="dcterms:W3CDTF">2006-08-16T00:00:00Z</dcterms:created>
  <dcterms:modified xsi:type="dcterms:W3CDTF">2026-05-13T15:05:32Z</dcterms:modified>
  <dc:identifier>DAHGWK3MutI</dc:identifier>
</cp:coreProperties>
</file>